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89E8-3782-4EFD-934B-FB99391F9757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D602-E8E3-46AE-9709-343CD3F3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89E8-3782-4EFD-934B-FB99391F9757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D602-E8E3-46AE-9709-343CD3F3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6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0007" y="2182171"/>
            <a:ext cx="5962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K-1</a:t>
            </a:r>
            <a:r>
              <a:rPr lang="en-US" altLang="en-US" sz="4000" baseline="30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st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G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rade </a:t>
            </a: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Spring 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Concert</a:t>
            </a:r>
            <a:endParaRPr kumimoji="0" lang="en-US" altLang="en-US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CENA" panose="02000000000000000000" pitchFamily="2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0800000" flipV="1">
            <a:off x="154457" y="2825118"/>
            <a:ext cx="769938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students at James Elementary will be holding a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Spring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Music Concert on 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Monday, </a:t>
            </a:r>
            <a:r>
              <a:rPr lang="en-US" altLang="en-US" sz="2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April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</a:t>
            </a:r>
            <a:r>
              <a:rPr kumimoji="0" lang="en-US" altLang="en-US" sz="2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6:30PM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The concert will take place at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James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Elementary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School.  Detailed Information will be coming soon!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0007" y="6884803"/>
            <a:ext cx="5962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K-1</a:t>
            </a:r>
            <a:r>
              <a:rPr lang="en-US" altLang="en-US" sz="4000" baseline="30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st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G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rade </a:t>
            </a:r>
            <a:r>
              <a:rPr lang="en-US" altLang="en-US" sz="4000" dirty="0" smtClean="0">
                <a:latin typeface="AR CENA" panose="02000000000000000000" pitchFamily="2" charset="0"/>
                <a:ea typeface="Times New Roman" panose="02020603050405020304" pitchFamily="18" charset="0"/>
              </a:rPr>
              <a:t>Spring </a:t>
            </a:r>
            <a:r>
              <a:rPr kumimoji="0" lang="en-US" alt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anose="02000000000000000000" pitchFamily="2" charset="0"/>
                <a:ea typeface="Times New Roman" panose="02020603050405020304" pitchFamily="18" charset="0"/>
              </a:rPr>
              <a:t>Concert</a:t>
            </a:r>
            <a:endParaRPr kumimoji="0" lang="en-US" altLang="en-US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CENA" panose="02000000000000000000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 flipV="1">
            <a:off x="36509" y="7539294"/>
            <a:ext cx="769938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students at James Elementary will be holding a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Spring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Music Concert on 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Monday, </a:t>
            </a:r>
            <a:r>
              <a:rPr lang="en-US" altLang="en-US" sz="2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April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</a:t>
            </a:r>
            <a:r>
              <a:rPr kumimoji="0" lang="en-US" altLang="en-US" sz="2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6:30PM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The concert will take place at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James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Elementary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School.  Detailed Information will be coming soon!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7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CENA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Shelor</dc:creator>
  <cp:lastModifiedBy>Emily Shelor</cp:lastModifiedBy>
  <cp:revision>2</cp:revision>
  <dcterms:created xsi:type="dcterms:W3CDTF">2016-10-04T17:21:09Z</dcterms:created>
  <dcterms:modified xsi:type="dcterms:W3CDTF">2016-10-04T17:22:32Z</dcterms:modified>
</cp:coreProperties>
</file>